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5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1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0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4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3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9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78B4-1204-488B-8EF1-E25A2BA7F50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DD5D-3FF6-4D6A-B5C7-330C613BD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Liberation Serif" panose="02020603050405020304" pitchFamily="18" charset="0"/>
              </a:rPr>
              <a:t>Мероприятия Екатеринбургской городской Думы, проведенные в рамках </a:t>
            </a:r>
            <a:r>
              <a:rPr lang="en-US" sz="5400" dirty="0" smtClean="0">
                <a:latin typeface="Liberation Serif" panose="02020603050405020304" pitchFamily="18" charset="0"/>
              </a:rPr>
              <a:t>IX </a:t>
            </a:r>
            <a:r>
              <a:rPr lang="ru-RU" sz="5400" dirty="0" smtClean="0">
                <a:latin typeface="Liberation Serif" panose="02020603050405020304" pitchFamily="18" charset="0"/>
              </a:rPr>
              <a:t>Антикоррупционного марафона, </a:t>
            </a:r>
            <a:br>
              <a:rPr lang="ru-RU" sz="5400" dirty="0" smtClean="0">
                <a:latin typeface="Liberation Serif" panose="02020603050405020304" pitchFamily="18" charset="0"/>
              </a:rPr>
            </a:br>
            <a:r>
              <a:rPr lang="ru-RU" sz="5400" dirty="0" smtClean="0">
                <a:latin typeface="Liberation Serif" panose="02020603050405020304" pitchFamily="18" charset="0"/>
              </a:rPr>
              <a:t>за период с 01.11.2023 по 09.12.2023</a:t>
            </a:r>
            <a:endParaRPr lang="ru-RU" sz="5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Liberation Serif" panose="02020603050405020304" pitchFamily="18" charset="0"/>
              </a:rPr>
              <a:t>1. В помещениях, используемых Екатеринбургской городской Думой </a:t>
            </a:r>
            <a:br>
              <a:rPr lang="ru-RU" sz="4800" dirty="0" smtClean="0">
                <a:latin typeface="Liberation Serif" panose="02020603050405020304" pitchFamily="18" charset="0"/>
              </a:rPr>
            </a:br>
            <a:r>
              <a:rPr lang="ru-RU" sz="4800" dirty="0" smtClean="0">
                <a:latin typeface="Liberation Serif" panose="02020603050405020304" pitchFamily="18" charset="0"/>
              </a:rPr>
              <a:t>при приеме граждан, размещены следующие материалы антикоррупционной направленности:</a:t>
            </a:r>
            <a:endParaRPr lang="ru-RU" sz="48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457" t="15505" r="3846" b="7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560" t="15753" r="3975" b="75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399" t="15257" r="3942" b="8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2. На официальном сайте Екатеринбургской городской Думы размещались проекты решений Екатеринбургской городской Думы в целях обеспечения возможности проведения заинтересованными лицами независимой антикоррупционной экспертизы, а также проведения публичных консультаций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Независимая антикоррупционная экспертиза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441" b="3675"/>
          <a:stretch/>
        </p:blipFill>
        <p:spPr>
          <a:xfrm>
            <a:off x="956896" y="1116624"/>
            <a:ext cx="10278208" cy="5741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495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3. В декабре 2023 года проведен семинар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для депутатов Екатеринбургской городской Думы и их помощников по вопросам профилактики коррупционных правонарушений, в том числе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по вопросам представления сведений о доходах, об имуществе и обязательствах имущественного характера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5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4. Проведен семинар с муниципальными служащими Екатеринбургской городской Думы по итогам проведенного сравнительного анализа сведений о доходах, об имуществе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и обязательствах имущественного характера, представленных ими за отчетный 2022 год,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и актуальным вопросам подготовки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к представлению соответствующих сведений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за отчетный 2023 год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20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161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Liberation Serif</vt:lpstr>
      <vt:lpstr>Тема Office</vt:lpstr>
      <vt:lpstr>Мероприятия Екатеринбургской городской Думы, проведенные в рамках IX Антикоррупционного марафона,  за период с 01.11.2023 по 09.12.2023</vt:lpstr>
      <vt:lpstr>1. В помещениях, используемых Екатеринбургской городской Думой  при приеме граждан, размещены следующие материалы антикоррупционной направленности:</vt:lpstr>
      <vt:lpstr>Презентация PowerPoint</vt:lpstr>
      <vt:lpstr>Презентация PowerPoint</vt:lpstr>
      <vt:lpstr>Презентация PowerPoint</vt:lpstr>
      <vt:lpstr>2. На официальном сайте Екатеринбургской городской Думы размещались проекты решений Екатеринбургской городской Думы в целях обеспечения возможности проведения заинтересованными лицами независимой антикоррупционной экспертизы, а также проведения публичных консультаций</vt:lpstr>
      <vt:lpstr>Независимая антикоррупционная экспертиза</vt:lpstr>
      <vt:lpstr>3. В декабре 2023 года проведен семинар  для депутатов Екатеринбургской городской Думы и их помощников по вопросам профилактики коррупционных правонарушений, в том числе  по вопросам представления сведений о доходах, об имуществе и обязательствах имущественного характера</vt:lpstr>
      <vt:lpstr>4. Проведен семинар с муниципальными служащими Екатеринбургской городской Думы по итогам проведенного сравнительного анализа сведений о доходах, об имуществе  и обязательствах имущественного характера, представленных ими за отчетный 2022 год,  и актуальным вопросам подготовки  к представлению соответствующих сведений  за отчетный 2023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Никитенко Евгений Анатольевич</dc:creator>
  <cp:lastModifiedBy>Никитенко Евгений Анатольевич</cp:lastModifiedBy>
  <cp:revision>11</cp:revision>
  <dcterms:created xsi:type="dcterms:W3CDTF">2024-02-20T06:53:21Z</dcterms:created>
  <dcterms:modified xsi:type="dcterms:W3CDTF">2024-02-20T09:44:54Z</dcterms:modified>
</cp:coreProperties>
</file>